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2" r:id="rId6"/>
    <p:sldId id="260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367B21-9818-44FA-A75A-10176A01C9B3}" v="863" dt="2025-09-15T19:08:11.115"/>
    <p1510:client id="{2B4BF709-3E97-901F-9670-856FE9E71C3E}" v="190" dt="2025-09-15T19:11:06.075"/>
    <p1510:client id="{E2073D47-3F16-9247-4012-184832C8CD22}" v="921" dt="2025-09-15T18:51:50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 Reynolds" userId="S::nreynolds@metlakatla.com::c125e25d-e2e1-444d-a565-274b79d4bd41" providerId="AD" clId="Web-{2B4BF709-3E97-901F-9670-856FE9E71C3E}"/>
    <pc:docChg chg="modSld">
      <pc:chgData name="Nicole  Reynolds" userId="S::nreynolds@metlakatla.com::c125e25d-e2e1-444d-a565-274b79d4bd41" providerId="AD" clId="Web-{2B4BF709-3E97-901F-9670-856FE9E71C3E}" dt="2025-09-15T19:11:05.684" v="106" actId="20577"/>
      <pc:docMkLst>
        <pc:docMk/>
      </pc:docMkLst>
      <pc:sldChg chg="addSp delSp modSp">
        <pc:chgData name="Nicole  Reynolds" userId="S::nreynolds@metlakatla.com::c125e25d-e2e1-444d-a565-274b79d4bd41" providerId="AD" clId="Web-{2B4BF709-3E97-901F-9670-856FE9E71C3E}" dt="2025-09-15T18:56:36.212" v="27" actId="1076"/>
        <pc:sldMkLst>
          <pc:docMk/>
          <pc:sldMk cId="2116161195" sldId="257"/>
        </pc:sldMkLst>
        <pc:picChg chg="add mod">
          <ac:chgData name="Nicole  Reynolds" userId="S::nreynolds@metlakatla.com::c125e25d-e2e1-444d-a565-274b79d4bd41" providerId="AD" clId="Web-{2B4BF709-3E97-901F-9670-856FE9E71C3E}" dt="2025-09-15T18:56:36.212" v="27" actId="1076"/>
          <ac:picMkLst>
            <pc:docMk/>
            <pc:sldMk cId="2116161195" sldId="257"/>
            <ac:picMk id="2" creationId="{C7FF5C0D-77FA-48BB-318E-4526B087FAA3}"/>
          </ac:picMkLst>
        </pc:picChg>
        <pc:picChg chg="del">
          <ac:chgData name="Nicole  Reynolds" userId="S::nreynolds@metlakatla.com::c125e25d-e2e1-444d-a565-274b79d4bd41" providerId="AD" clId="Web-{2B4BF709-3E97-901F-9670-856FE9E71C3E}" dt="2025-09-15T18:56:27.211" v="24"/>
          <ac:picMkLst>
            <pc:docMk/>
            <pc:sldMk cId="2116161195" sldId="257"/>
            <ac:picMk id="5" creationId="{1AFB28F2-7BA1-64B8-913F-9338FDEC4E1E}"/>
          </ac:picMkLst>
        </pc:picChg>
      </pc:sldChg>
      <pc:sldChg chg="addSp modSp">
        <pc:chgData name="Nicole  Reynolds" userId="S::nreynolds@metlakatla.com::c125e25d-e2e1-444d-a565-274b79d4bd41" providerId="AD" clId="Web-{2B4BF709-3E97-901F-9670-856FE9E71C3E}" dt="2025-09-15T18:56:05.898" v="23"/>
        <pc:sldMkLst>
          <pc:docMk/>
          <pc:sldMk cId="3899661433" sldId="262"/>
        </pc:sldMkLst>
        <pc:picChg chg="add mod modCrop">
          <ac:chgData name="Nicole  Reynolds" userId="S::nreynolds@metlakatla.com::c125e25d-e2e1-444d-a565-274b79d4bd41" providerId="AD" clId="Web-{2B4BF709-3E97-901F-9670-856FE9E71C3E}" dt="2025-09-15T18:56:05.898" v="23"/>
          <ac:picMkLst>
            <pc:docMk/>
            <pc:sldMk cId="3899661433" sldId="262"/>
            <ac:picMk id="2" creationId="{22FA0595-C528-C7BD-9BE9-949CAAEA9233}"/>
          </ac:picMkLst>
        </pc:picChg>
        <pc:picChg chg="mod modCrop">
          <ac:chgData name="Nicole  Reynolds" userId="S::nreynolds@metlakatla.com::c125e25d-e2e1-444d-a565-274b79d4bd41" providerId="AD" clId="Web-{2B4BF709-3E97-901F-9670-856FE9E71C3E}" dt="2025-09-15T18:54:44.926" v="6"/>
          <ac:picMkLst>
            <pc:docMk/>
            <pc:sldMk cId="3899661433" sldId="262"/>
            <ac:picMk id="7" creationId="{22A8738B-5EE1-E5B7-4771-E0BDEF457232}"/>
          </ac:picMkLst>
        </pc:picChg>
      </pc:sldChg>
      <pc:sldChg chg="addSp delSp modSp">
        <pc:chgData name="Nicole  Reynolds" userId="S::nreynolds@metlakatla.com::c125e25d-e2e1-444d-a565-274b79d4bd41" providerId="AD" clId="Web-{2B4BF709-3E97-901F-9670-856FE9E71C3E}" dt="2025-09-15T19:11:05.684" v="106" actId="20577"/>
        <pc:sldMkLst>
          <pc:docMk/>
          <pc:sldMk cId="882768810" sldId="263"/>
        </pc:sldMkLst>
        <pc:spChg chg="mod">
          <ac:chgData name="Nicole  Reynolds" userId="S::nreynolds@metlakatla.com::c125e25d-e2e1-444d-a565-274b79d4bd41" providerId="AD" clId="Web-{2B4BF709-3E97-901F-9670-856FE9E71C3E}" dt="2025-09-15T19:11:05.684" v="106" actId="20577"/>
          <ac:spMkLst>
            <pc:docMk/>
            <pc:sldMk cId="882768810" sldId="263"/>
            <ac:spMk id="3" creationId="{41E4BED1-27EB-904A-CDD6-567F91BC4217}"/>
          </ac:spMkLst>
        </pc:spChg>
        <pc:picChg chg="add del mod modCrop">
          <ac:chgData name="Nicole  Reynolds" userId="S::nreynolds@metlakatla.com::c125e25d-e2e1-444d-a565-274b79d4bd41" providerId="AD" clId="Web-{2B4BF709-3E97-901F-9670-856FE9E71C3E}" dt="2025-09-15T19:08:14.392" v="104"/>
          <ac:picMkLst>
            <pc:docMk/>
            <pc:sldMk cId="882768810" sldId="263"/>
            <ac:picMk id="4" creationId="{A6410471-1FA6-A664-0B1E-9A34A192EF80}"/>
          </ac:picMkLst>
        </pc:picChg>
      </pc:sldChg>
    </pc:docChg>
  </pc:docChgLst>
  <pc:docChgLst>
    <pc:chgData name="Genelle Winter" userId="af274e88-e8f6-48fc-9350-f41cdb0627e8" providerId="ADAL" clId="{B267B2E9-9060-48BB-BF85-BA651825C322}"/>
    <pc:docChg chg="undo custSel addSld modSld">
      <pc:chgData name="Genelle Winter" userId="af274e88-e8f6-48fc-9350-f41cdb0627e8" providerId="ADAL" clId="{B267B2E9-9060-48BB-BF85-BA651825C322}" dt="2025-09-15T19:08:11.115" v="863" actId="20577"/>
      <pc:docMkLst>
        <pc:docMk/>
      </pc:docMkLst>
      <pc:sldChg chg="addSp modSp mod">
        <pc:chgData name="Genelle Winter" userId="af274e88-e8f6-48fc-9350-f41cdb0627e8" providerId="ADAL" clId="{B267B2E9-9060-48BB-BF85-BA651825C322}" dt="2025-09-15T18:58:33.755" v="645" actId="20577"/>
        <pc:sldMkLst>
          <pc:docMk/>
          <pc:sldMk cId="2232935429" sldId="256"/>
        </pc:sldMkLst>
        <pc:spChg chg="add mod">
          <ac:chgData name="Genelle Winter" userId="af274e88-e8f6-48fc-9350-f41cdb0627e8" providerId="ADAL" clId="{B267B2E9-9060-48BB-BF85-BA651825C322}" dt="2025-09-15T18:58:33.755" v="645" actId="20577"/>
          <ac:spMkLst>
            <pc:docMk/>
            <pc:sldMk cId="2232935429" sldId="256"/>
            <ac:spMk id="9" creationId="{54885A0E-B53A-7961-32E2-A2EEFFD46072}"/>
          </ac:spMkLst>
        </pc:spChg>
        <pc:picChg chg="mod">
          <ac:chgData name="Genelle Winter" userId="af274e88-e8f6-48fc-9350-f41cdb0627e8" providerId="ADAL" clId="{B267B2E9-9060-48BB-BF85-BA651825C322}" dt="2025-09-15T18:55:02.984" v="604" actId="1076"/>
          <ac:picMkLst>
            <pc:docMk/>
            <pc:sldMk cId="2232935429" sldId="256"/>
            <ac:picMk id="7" creationId="{15F59047-40FD-98B7-EABE-7F439448BF11}"/>
          </ac:picMkLst>
        </pc:picChg>
      </pc:sldChg>
      <pc:sldChg chg="modSp mod">
        <pc:chgData name="Genelle Winter" userId="af274e88-e8f6-48fc-9350-f41cdb0627e8" providerId="ADAL" clId="{B267B2E9-9060-48BB-BF85-BA651825C322}" dt="2025-09-15T18:30:37.599" v="5" actId="14100"/>
        <pc:sldMkLst>
          <pc:docMk/>
          <pc:sldMk cId="1647133934" sldId="259"/>
        </pc:sldMkLst>
        <pc:spChg chg="mod">
          <ac:chgData name="Genelle Winter" userId="af274e88-e8f6-48fc-9350-f41cdb0627e8" providerId="ADAL" clId="{B267B2E9-9060-48BB-BF85-BA651825C322}" dt="2025-09-15T18:30:33.935" v="4" actId="1076"/>
          <ac:spMkLst>
            <pc:docMk/>
            <pc:sldMk cId="1647133934" sldId="259"/>
            <ac:spMk id="21" creationId="{07FA3241-15B3-3C77-394F-B695B86F6194}"/>
          </ac:spMkLst>
        </pc:spChg>
        <pc:spChg chg="mod">
          <ac:chgData name="Genelle Winter" userId="af274e88-e8f6-48fc-9350-f41cdb0627e8" providerId="ADAL" clId="{B267B2E9-9060-48BB-BF85-BA651825C322}" dt="2025-09-15T18:30:37.599" v="5" actId="14100"/>
          <ac:spMkLst>
            <pc:docMk/>
            <pc:sldMk cId="1647133934" sldId="259"/>
            <ac:spMk id="22" creationId="{BE8E4155-7AC6-DD43-BC03-9B0A759594AB}"/>
          </ac:spMkLst>
        </pc:spChg>
      </pc:sldChg>
      <pc:sldChg chg="addSp delSp modSp new mod setBg">
        <pc:chgData name="Genelle Winter" userId="af274e88-e8f6-48fc-9350-f41cdb0627e8" providerId="ADAL" clId="{B267B2E9-9060-48BB-BF85-BA651825C322}" dt="2025-09-15T18:53:35.904" v="602" actId="26606"/>
        <pc:sldMkLst>
          <pc:docMk/>
          <pc:sldMk cId="2514123332" sldId="261"/>
        </pc:sldMkLst>
        <pc:spChg chg="mod ord">
          <ac:chgData name="Genelle Winter" userId="af274e88-e8f6-48fc-9350-f41cdb0627e8" providerId="ADAL" clId="{B267B2E9-9060-48BB-BF85-BA651825C322}" dt="2025-09-15T18:53:35.904" v="602" actId="26606"/>
          <ac:spMkLst>
            <pc:docMk/>
            <pc:sldMk cId="2514123332" sldId="261"/>
            <ac:spMk id="2" creationId="{74E68824-5F58-762D-664B-3598E4EFA637}"/>
          </ac:spMkLst>
        </pc:spChg>
        <pc:spChg chg="add mod ord">
          <ac:chgData name="Genelle Winter" userId="af274e88-e8f6-48fc-9350-f41cdb0627e8" providerId="ADAL" clId="{B267B2E9-9060-48BB-BF85-BA651825C322}" dt="2025-09-15T18:53:35.904" v="602" actId="26606"/>
          <ac:spMkLst>
            <pc:docMk/>
            <pc:sldMk cId="2514123332" sldId="261"/>
            <ac:spMk id="11" creationId="{AC385A95-5108-EABA-F8E6-919520E8867F}"/>
          </ac:spMkLst>
        </pc:spChg>
        <pc:spChg chg="add del">
          <ac:chgData name="Genelle Winter" userId="af274e88-e8f6-48fc-9350-f41cdb0627e8" providerId="ADAL" clId="{B267B2E9-9060-48BB-BF85-BA651825C322}" dt="2025-09-15T18:51:13.642" v="573" actId="26606"/>
          <ac:spMkLst>
            <pc:docMk/>
            <pc:sldMk cId="2514123332" sldId="261"/>
            <ac:spMk id="16" creationId="{A7AE9375-4664-4DB2-922D-2782A6E439AC}"/>
          </ac:spMkLst>
        </pc:spChg>
        <pc:spChg chg="add del">
          <ac:chgData name="Genelle Winter" userId="af274e88-e8f6-48fc-9350-f41cdb0627e8" providerId="ADAL" clId="{B267B2E9-9060-48BB-BF85-BA651825C322}" dt="2025-09-15T18:51:13.642" v="573" actId="26606"/>
          <ac:spMkLst>
            <pc:docMk/>
            <pc:sldMk cId="2514123332" sldId="261"/>
            <ac:spMk id="20" creationId="{C87417AF-190E-4D6E-AFA6-7D3E84B0B430}"/>
          </ac:spMkLst>
        </pc:spChg>
        <pc:spChg chg="add del">
          <ac:chgData name="Genelle Winter" userId="af274e88-e8f6-48fc-9350-f41cdb0627e8" providerId="ADAL" clId="{B267B2E9-9060-48BB-BF85-BA651825C322}" dt="2025-09-15T18:51:13.642" v="573" actId="26606"/>
          <ac:spMkLst>
            <pc:docMk/>
            <pc:sldMk cId="2514123332" sldId="261"/>
            <ac:spMk id="22" creationId="{80B30ED8-273E-4C07-8568-2FE5CC5C483D}"/>
          </ac:spMkLst>
        </pc:spChg>
        <pc:spChg chg="add del">
          <ac:chgData name="Genelle Winter" userId="af274e88-e8f6-48fc-9350-f41cdb0627e8" providerId="ADAL" clId="{B267B2E9-9060-48BB-BF85-BA651825C322}" dt="2025-09-15T18:51:17.196" v="575" actId="26606"/>
          <ac:spMkLst>
            <pc:docMk/>
            <pc:sldMk cId="2514123332" sldId="261"/>
            <ac:spMk id="24" creationId="{4CBC69AF-AE9D-43C7-A183-244646418BB4}"/>
          </ac:spMkLst>
        </pc:spChg>
        <pc:spChg chg="add del">
          <ac:chgData name="Genelle Winter" userId="af274e88-e8f6-48fc-9350-f41cdb0627e8" providerId="ADAL" clId="{B267B2E9-9060-48BB-BF85-BA651825C322}" dt="2025-09-15T18:51:17.196" v="575" actId="26606"/>
          <ac:spMkLst>
            <pc:docMk/>
            <pc:sldMk cId="2514123332" sldId="261"/>
            <ac:spMk id="25" creationId="{BE64232A-D912-4882-BF58-104918115741}"/>
          </ac:spMkLst>
        </pc:spChg>
        <pc:spChg chg="add del">
          <ac:chgData name="Genelle Winter" userId="af274e88-e8f6-48fc-9350-f41cdb0627e8" providerId="ADAL" clId="{B267B2E9-9060-48BB-BF85-BA651825C322}" dt="2025-09-15T18:51:17.196" v="575" actId="26606"/>
          <ac:spMkLst>
            <pc:docMk/>
            <pc:sldMk cId="2514123332" sldId="261"/>
            <ac:spMk id="26" creationId="{E8E4E9D8-6D9C-4646-83A2-11844D84EAE4}"/>
          </ac:spMkLst>
        </pc:spChg>
        <pc:spChg chg="add del">
          <ac:chgData name="Genelle Winter" userId="af274e88-e8f6-48fc-9350-f41cdb0627e8" providerId="ADAL" clId="{B267B2E9-9060-48BB-BF85-BA651825C322}" dt="2025-09-15T18:53:35.904" v="602" actId="26606"/>
          <ac:spMkLst>
            <pc:docMk/>
            <pc:sldMk cId="2514123332" sldId="261"/>
            <ac:spMk id="28" creationId="{38468727-63BE-4191-B4A6-C30C82C0E986}"/>
          </ac:spMkLst>
        </pc:spChg>
        <pc:spChg chg="add del">
          <ac:chgData name="Genelle Winter" userId="af274e88-e8f6-48fc-9350-f41cdb0627e8" providerId="ADAL" clId="{B267B2E9-9060-48BB-BF85-BA651825C322}" dt="2025-09-15T18:53:35.904" v="602" actId="26606"/>
          <ac:spMkLst>
            <pc:docMk/>
            <pc:sldMk cId="2514123332" sldId="261"/>
            <ac:spMk id="29" creationId="{9D355BB6-1BB8-4828-B246-CFB31742D7B8}"/>
          </ac:spMkLst>
        </pc:spChg>
        <pc:spChg chg="add del">
          <ac:chgData name="Genelle Winter" userId="af274e88-e8f6-48fc-9350-f41cdb0627e8" providerId="ADAL" clId="{B267B2E9-9060-48BB-BF85-BA651825C322}" dt="2025-09-15T18:53:35.904" v="602" actId="26606"/>
          <ac:spMkLst>
            <pc:docMk/>
            <pc:sldMk cId="2514123332" sldId="261"/>
            <ac:spMk id="30" creationId="{CA52A9B9-B2B3-46F0-9D53-0EFF9905BF8F}"/>
          </ac:spMkLst>
        </pc:spChg>
        <pc:spChg chg="add">
          <ac:chgData name="Genelle Winter" userId="af274e88-e8f6-48fc-9350-f41cdb0627e8" providerId="ADAL" clId="{B267B2E9-9060-48BB-BF85-BA651825C322}" dt="2025-09-15T18:53:35.904" v="602" actId="26606"/>
          <ac:spMkLst>
            <pc:docMk/>
            <pc:sldMk cId="2514123332" sldId="261"/>
            <ac:spMk id="35" creationId="{F4F2FC05-7D27-410F-BDA9-ADF4831368C7}"/>
          </ac:spMkLst>
        </pc:spChg>
        <pc:spChg chg="add">
          <ac:chgData name="Genelle Winter" userId="af274e88-e8f6-48fc-9350-f41cdb0627e8" providerId="ADAL" clId="{B267B2E9-9060-48BB-BF85-BA651825C322}" dt="2025-09-15T18:53:35.904" v="602" actId="26606"/>
          <ac:spMkLst>
            <pc:docMk/>
            <pc:sldMk cId="2514123332" sldId="261"/>
            <ac:spMk id="37" creationId="{9080D120-BD54-46E1-BA37-82F5E8089E90}"/>
          </ac:spMkLst>
        </pc:spChg>
        <pc:spChg chg="add">
          <ac:chgData name="Genelle Winter" userId="af274e88-e8f6-48fc-9350-f41cdb0627e8" providerId="ADAL" clId="{B267B2E9-9060-48BB-BF85-BA651825C322}" dt="2025-09-15T18:53:35.904" v="602" actId="26606"/>
          <ac:spMkLst>
            <pc:docMk/>
            <pc:sldMk cId="2514123332" sldId="261"/>
            <ac:spMk id="39" creationId="{81D83946-74FA-498A-AC80-9926F041B5C5}"/>
          </ac:spMkLst>
        </pc:spChg>
        <pc:spChg chg="add">
          <ac:chgData name="Genelle Winter" userId="af274e88-e8f6-48fc-9350-f41cdb0627e8" providerId="ADAL" clId="{B267B2E9-9060-48BB-BF85-BA651825C322}" dt="2025-09-15T18:53:35.904" v="602" actId="26606"/>
          <ac:spMkLst>
            <pc:docMk/>
            <pc:sldMk cId="2514123332" sldId="261"/>
            <ac:spMk id="41" creationId="{5060D983-8B52-443A-8183-2A1DE05618B5}"/>
          </ac:spMkLst>
        </pc:spChg>
        <pc:picChg chg="add del mod">
          <ac:chgData name="Genelle Winter" userId="af274e88-e8f6-48fc-9350-f41cdb0627e8" providerId="ADAL" clId="{B267B2E9-9060-48BB-BF85-BA651825C322}" dt="2025-09-15T18:38:52.920" v="41" actId="21"/>
          <ac:picMkLst>
            <pc:docMk/>
            <pc:sldMk cId="2514123332" sldId="261"/>
            <ac:picMk id="4" creationId="{6154EABC-2D16-8D77-3698-ADFC0672D3CA}"/>
          </ac:picMkLst>
        </pc:picChg>
        <pc:picChg chg="add del mod">
          <ac:chgData name="Genelle Winter" userId="af274e88-e8f6-48fc-9350-f41cdb0627e8" providerId="ADAL" clId="{B267B2E9-9060-48BB-BF85-BA651825C322}" dt="2025-09-15T18:39:59.456" v="45" actId="21"/>
          <ac:picMkLst>
            <pc:docMk/>
            <pc:sldMk cId="2514123332" sldId="261"/>
            <ac:picMk id="6" creationId="{0BAD70F1-0496-887A-049C-99F4064EDC16}"/>
          </ac:picMkLst>
        </pc:picChg>
        <pc:picChg chg="add mod ord">
          <ac:chgData name="Genelle Winter" userId="af274e88-e8f6-48fc-9350-f41cdb0627e8" providerId="ADAL" clId="{B267B2E9-9060-48BB-BF85-BA651825C322}" dt="2025-09-15T18:52:14.043" v="596" actId="14100"/>
          <ac:picMkLst>
            <pc:docMk/>
            <pc:sldMk cId="2514123332" sldId="261"/>
            <ac:picMk id="8" creationId="{2B1C27CD-F0E9-C687-461B-55AF5140FDD3}"/>
          </ac:picMkLst>
        </pc:picChg>
        <pc:picChg chg="add mod ord">
          <ac:chgData name="Genelle Winter" userId="af274e88-e8f6-48fc-9350-f41cdb0627e8" providerId="ADAL" clId="{B267B2E9-9060-48BB-BF85-BA651825C322}" dt="2025-09-15T18:53:35.904" v="602" actId="26606"/>
          <ac:picMkLst>
            <pc:docMk/>
            <pc:sldMk cId="2514123332" sldId="261"/>
            <ac:picMk id="10" creationId="{60821197-9771-6F7F-D249-5E2EA19AAFF7}"/>
          </ac:picMkLst>
        </pc:picChg>
        <pc:cxnChg chg="add del">
          <ac:chgData name="Genelle Winter" userId="af274e88-e8f6-48fc-9350-f41cdb0627e8" providerId="ADAL" clId="{B267B2E9-9060-48BB-BF85-BA651825C322}" dt="2025-09-15T18:51:13.642" v="573" actId="26606"/>
          <ac:cxnSpMkLst>
            <pc:docMk/>
            <pc:sldMk cId="2514123332" sldId="261"/>
            <ac:cxnSpMk id="18" creationId="{EE504C98-6397-41C1-A8D8-2D9C4ED307E0}"/>
          </ac:cxnSpMkLst>
        </pc:cxnChg>
      </pc:sldChg>
      <pc:sldChg chg="addSp delSp modSp new mod setBg">
        <pc:chgData name="Genelle Winter" userId="af274e88-e8f6-48fc-9350-f41cdb0627e8" providerId="ADAL" clId="{B267B2E9-9060-48BB-BF85-BA651825C322}" dt="2025-09-15T19:08:11.115" v="863" actId="20577"/>
        <pc:sldMkLst>
          <pc:docMk/>
          <pc:sldMk cId="882768810" sldId="263"/>
        </pc:sldMkLst>
        <pc:spChg chg="mod">
          <ac:chgData name="Genelle Winter" userId="af274e88-e8f6-48fc-9350-f41cdb0627e8" providerId="ADAL" clId="{B267B2E9-9060-48BB-BF85-BA651825C322}" dt="2025-09-15T19:06:30.078" v="830" actId="26606"/>
          <ac:spMkLst>
            <pc:docMk/>
            <pc:sldMk cId="882768810" sldId="263"/>
            <ac:spMk id="2" creationId="{23BEBCBA-699C-A4C6-5697-ED2F0CBF4648}"/>
          </ac:spMkLst>
        </pc:spChg>
        <pc:spChg chg="add mod">
          <ac:chgData name="Genelle Winter" userId="af274e88-e8f6-48fc-9350-f41cdb0627e8" providerId="ADAL" clId="{B267B2E9-9060-48BB-BF85-BA651825C322}" dt="2025-09-15T19:08:11.115" v="863" actId="20577"/>
          <ac:spMkLst>
            <pc:docMk/>
            <pc:sldMk cId="882768810" sldId="263"/>
            <ac:spMk id="3" creationId="{41E4BED1-27EB-904A-CDD6-567F91BC4217}"/>
          </ac:spMkLst>
        </pc:spChg>
        <pc:spChg chg="add del">
          <ac:chgData name="Genelle Winter" userId="af274e88-e8f6-48fc-9350-f41cdb0627e8" providerId="ADAL" clId="{B267B2E9-9060-48BB-BF85-BA651825C322}" dt="2025-09-15T19:06:26.371" v="827" actId="26606"/>
          <ac:spMkLst>
            <pc:docMk/>
            <pc:sldMk cId="882768810" sldId="263"/>
            <ac:spMk id="11" creationId="{8FC9BE17-9A7B-462D-AE50-3D8777387304}"/>
          </ac:spMkLst>
        </pc:spChg>
        <pc:spChg chg="add del">
          <ac:chgData name="Genelle Winter" userId="af274e88-e8f6-48fc-9350-f41cdb0627e8" providerId="ADAL" clId="{B267B2E9-9060-48BB-BF85-BA651825C322}" dt="2025-09-15T19:06:26.371" v="827" actId="26606"/>
          <ac:spMkLst>
            <pc:docMk/>
            <pc:sldMk cId="882768810" sldId="263"/>
            <ac:spMk id="13" creationId="{3EBE8569-6AEC-4B8C-8D53-2DE337CDBA65}"/>
          </ac:spMkLst>
        </pc:spChg>
        <pc:spChg chg="add del">
          <ac:chgData name="Genelle Winter" userId="af274e88-e8f6-48fc-9350-f41cdb0627e8" providerId="ADAL" clId="{B267B2E9-9060-48BB-BF85-BA651825C322}" dt="2025-09-15T19:06:26.371" v="827" actId="26606"/>
          <ac:spMkLst>
            <pc:docMk/>
            <pc:sldMk cId="882768810" sldId="263"/>
            <ac:spMk id="15" creationId="{55D4142C-5077-457F-A6AD-3FECFDB39685}"/>
          </ac:spMkLst>
        </pc:spChg>
        <pc:spChg chg="add del">
          <ac:chgData name="Genelle Winter" userId="af274e88-e8f6-48fc-9350-f41cdb0627e8" providerId="ADAL" clId="{B267B2E9-9060-48BB-BF85-BA651825C322}" dt="2025-09-15T19:06:26.371" v="827" actId="26606"/>
          <ac:spMkLst>
            <pc:docMk/>
            <pc:sldMk cId="882768810" sldId="263"/>
            <ac:spMk id="17" creationId="{7A5F0580-5EE9-419F-96EE-B6529EF6E7D0}"/>
          </ac:spMkLst>
        </pc:spChg>
        <pc:spChg chg="add del">
          <ac:chgData name="Genelle Winter" userId="af274e88-e8f6-48fc-9350-f41cdb0627e8" providerId="ADAL" clId="{B267B2E9-9060-48BB-BF85-BA651825C322}" dt="2025-09-15T19:06:30.071" v="829" actId="26606"/>
          <ac:spMkLst>
            <pc:docMk/>
            <pc:sldMk cId="882768810" sldId="263"/>
            <ac:spMk id="19" creationId="{D009D6D5-DAC2-4A8B-A17A-E206B9012D09}"/>
          </ac:spMkLst>
        </pc:spChg>
        <pc:picChg chg="add mod ord">
          <ac:chgData name="Genelle Winter" userId="af274e88-e8f6-48fc-9350-f41cdb0627e8" providerId="ADAL" clId="{B267B2E9-9060-48BB-BF85-BA651825C322}" dt="2025-09-15T19:06:30.078" v="830" actId="26606"/>
          <ac:picMkLst>
            <pc:docMk/>
            <pc:sldMk cId="882768810" sldId="263"/>
            <ac:picMk id="6" creationId="{F241C31C-8CA8-EF9D-C1FA-A6F05DE45280}"/>
          </ac:picMkLst>
        </pc:picChg>
      </pc:sldChg>
    </pc:docChg>
  </pc:docChgLst>
  <pc:docChgLst>
    <pc:chgData name="Nicole  Reynolds" userId="S::nreynolds@metlakatla.com::c125e25d-e2e1-444d-a565-274b79d4bd41" providerId="AD" clId="Web-{E2073D47-3F16-9247-4012-184832C8CD22}"/>
    <pc:docChg chg="addSld delSld modSld">
      <pc:chgData name="Nicole  Reynolds" userId="S::nreynolds@metlakatla.com::c125e25d-e2e1-444d-a565-274b79d4bd41" providerId="AD" clId="Web-{E2073D47-3F16-9247-4012-184832C8CD22}" dt="2025-09-15T18:51:50.636" v="709"/>
      <pc:docMkLst>
        <pc:docMk/>
      </pc:docMkLst>
      <pc:sldChg chg="modSp">
        <pc:chgData name="Nicole  Reynolds" userId="S::nreynolds@metlakatla.com::c125e25d-e2e1-444d-a565-274b79d4bd41" providerId="AD" clId="Web-{E2073D47-3F16-9247-4012-184832C8CD22}" dt="2025-09-15T18:39:49.284" v="473" actId="20577"/>
        <pc:sldMkLst>
          <pc:docMk/>
          <pc:sldMk cId="2116161195" sldId="257"/>
        </pc:sldMkLst>
        <pc:spChg chg="mod">
          <ac:chgData name="Nicole  Reynolds" userId="S::nreynolds@metlakatla.com::c125e25d-e2e1-444d-a565-274b79d4bd41" providerId="AD" clId="Web-{E2073D47-3F16-9247-4012-184832C8CD22}" dt="2025-09-15T18:39:49.284" v="473" actId="20577"/>
          <ac:spMkLst>
            <pc:docMk/>
            <pc:sldMk cId="2116161195" sldId="257"/>
            <ac:spMk id="3" creationId="{FF0202B2-A24D-D7BE-D0FB-34D617CF998E}"/>
          </ac:spMkLst>
        </pc:spChg>
        <pc:spChg chg="mod">
          <ac:chgData name="Nicole  Reynolds" userId="S::nreynolds@metlakatla.com::c125e25d-e2e1-444d-a565-274b79d4bd41" providerId="AD" clId="Web-{E2073D47-3F16-9247-4012-184832C8CD22}" dt="2025-09-15T18:33:34.035" v="115" actId="1076"/>
          <ac:spMkLst>
            <pc:docMk/>
            <pc:sldMk cId="2116161195" sldId="257"/>
            <ac:spMk id="6" creationId="{91F8B2D9-3881-3DB4-322B-56F2AA837172}"/>
          </ac:spMkLst>
        </pc:spChg>
      </pc:sldChg>
      <pc:sldChg chg="addSp delSp modSp">
        <pc:chgData name="Nicole  Reynolds" userId="S::nreynolds@metlakatla.com::c125e25d-e2e1-444d-a565-274b79d4bd41" providerId="AD" clId="Web-{E2073D47-3F16-9247-4012-184832C8CD22}" dt="2025-09-15T18:45:21.009" v="653" actId="20577"/>
        <pc:sldMkLst>
          <pc:docMk/>
          <pc:sldMk cId="1607430753" sldId="258"/>
        </pc:sldMkLst>
        <pc:spChg chg="mod">
          <ac:chgData name="Nicole  Reynolds" userId="S::nreynolds@metlakatla.com::c125e25d-e2e1-444d-a565-274b79d4bd41" providerId="AD" clId="Web-{E2073D47-3F16-9247-4012-184832C8CD22}" dt="2025-09-15T18:45:21.009" v="653" actId="20577"/>
          <ac:spMkLst>
            <pc:docMk/>
            <pc:sldMk cId="1607430753" sldId="258"/>
            <ac:spMk id="5" creationId="{B5D9B41C-17A8-2037-6520-489B7C7E9B3B}"/>
          </ac:spMkLst>
        </pc:spChg>
        <pc:spChg chg="add mod">
          <ac:chgData name="Nicole  Reynolds" userId="S::nreynolds@metlakatla.com::c125e25d-e2e1-444d-a565-274b79d4bd41" providerId="AD" clId="Web-{E2073D47-3F16-9247-4012-184832C8CD22}" dt="2025-09-15T18:43:41.070" v="527" actId="20577"/>
          <ac:spMkLst>
            <pc:docMk/>
            <pc:sldMk cId="1607430753" sldId="258"/>
            <ac:spMk id="6" creationId="{E47DD5E8-B058-54C1-EA2C-8ACC3A0C13F8}"/>
          </ac:spMkLst>
        </pc:spChg>
        <pc:picChg chg="add mod">
          <ac:chgData name="Nicole  Reynolds" userId="S::nreynolds@metlakatla.com::c125e25d-e2e1-444d-a565-274b79d4bd41" providerId="AD" clId="Web-{E2073D47-3F16-9247-4012-184832C8CD22}" dt="2025-09-15T18:41:54.693" v="516" actId="1076"/>
          <ac:picMkLst>
            <pc:docMk/>
            <pc:sldMk cId="1607430753" sldId="258"/>
            <ac:picMk id="2" creationId="{D31DD2D6-D95A-4B3B-8D12-30E1E4DDEE24}"/>
          </ac:picMkLst>
        </pc:picChg>
        <pc:picChg chg="del">
          <ac:chgData name="Nicole  Reynolds" userId="S::nreynolds@metlakatla.com::c125e25d-e2e1-444d-a565-274b79d4bd41" providerId="AD" clId="Web-{E2073D47-3F16-9247-4012-184832C8CD22}" dt="2025-09-15T18:29:10.194" v="90"/>
          <ac:picMkLst>
            <pc:docMk/>
            <pc:sldMk cId="1607430753" sldId="258"/>
            <ac:picMk id="3" creationId="{DDC23CA0-0A32-57B6-4311-5B4EB5789C5E}"/>
          </ac:picMkLst>
        </pc:picChg>
      </pc:sldChg>
      <pc:sldChg chg="modSp">
        <pc:chgData name="Nicole  Reynolds" userId="S::nreynolds@metlakatla.com::c125e25d-e2e1-444d-a565-274b79d4bd41" providerId="AD" clId="Web-{E2073D47-3F16-9247-4012-184832C8CD22}" dt="2025-09-15T18:41:49.849" v="515" actId="20577"/>
        <pc:sldMkLst>
          <pc:docMk/>
          <pc:sldMk cId="1647133934" sldId="259"/>
        </pc:sldMkLst>
        <pc:spChg chg="mod">
          <ac:chgData name="Nicole  Reynolds" userId="S::nreynolds@metlakatla.com::c125e25d-e2e1-444d-a565-274b79d4bd41" providerId="AD" clId="Web-{E2073D47-3F16-9247-4012-184832C8CD22}" dt="2025-09-15T18:41:49.849" v="515" actId="20577"/>
          <ac:spMkLst>
            <pc:docMk/>
            <pc:sldMk cId="1647133934" sldId="259"/>
            <ac:spMk id="2" creationId="{6A38DABB-74A3-84CB-EED7-F12A09B2227C}"/>
          </ac:spMkLst>
        </pc:spChg>
        <pc:spChg chg="mod">
          <ac:chgData name="Nicole  Reynolds" userId="S::nreynolds@metlakatla.com::c125e25d-e2e1-444d-a565-274b79d4bd41" providerId="AD" clId="Web-{E2073D47-3F16-9247-4012-184832C8CD22}" dt="2025-09-15T18:40:34.270" v="498" actId="1076"/>
          <ac:spMkLst>
            <pc:docMk/>
            <pc:sldMk cId="1647133934" sldId="259"/>
            <ac:spMk id="14" creationId="{96ADA1F2-9B1D-3890-18D4-350989E1E012}"/>
          </ac:spMkLst>
        </pc:spChg>
        <pc:spChg chg="mod">
          <ac:chgData name="Nicole  Reynolds" userId="S::nreynolds@metlakatla.com::c125e25d-e2e1-444d-a565-274b79d4bd41" providerId="AD" clId="Web-{E2073D47-3F16-9247-4012-184832C8CD22}" dt="2025-09-15T18:40:14.066" v="492" actId="1076"/>
          <ac:spMkLst>
            <pc:docMk/>
            <pc:sldMk cId="1647133934" sldId="259"/>
            <ac:spMk id="15" creationId="{57313FD4-0F5F-4CB1-09D3-DB1FC0AE8581}"/>
          </ac:spMkLst>
        </pc:spChg>
        <pc:spChg chg="mod">
          <ac:chgData name="Nicole  Reynolds" userId="S::nreynolds@metlakatla.com::c125e25d-e2e1-444d-a565-274b79d4bd41" providerId="AD" clId="Web-{E2073D47-3F16-9247-4012-184832C8CD22}" dt="2025-09-15T18:40:22.895" v="495" actId="1076"/>
          <ac:spMkLst>
            <pc:docMk/>
            <pc:sldMk cId="1647133934" sldId="259"/>
            <ac:spMk id="16" creationId="{C0025146-55EE-B7BB-5749-65A07147402C}"/>
          </ac:spMkLst>
        </pc:spChg>
        <pc:spChg chg="mod">
          <ac:chgData name="Nicole  Reynolds" userId="S::nreynolds@metlakatla.com::c125e25d-e2e1-444d-a565-274b79d4bd41" providerId="AD" clId="Web-{E2073D47-3F16-9247-4012-184832C8CD22}" dt="2025-09-15T18:40:41.270" v="500" actId="1076"/>
          <ac:spMkLst>
            <pc:docMk/>
            <pc:sldMk cId="1647133934" sldId="259"/>
            <ac:spMk id="20" creationId="{82421D83-A565-A6F8-7E8A-A223B2E10F31}"/>
          </ac:spMkLst>
        </pc:spChg>
        <pc:spChg chg="mod">
          <ac:chgData name="Nicole  Reynolds" userId="S::nreynolds@metlakatla.com::c125e25d-e2e1-444d-a565-274b79d4bd41" providerId="AD" clId="Web-{E2073D47-3F16-9247-4012-184832C8CD22}" dt="2025-09-15T18:40:59.598" v="504" actId="1076"/>
          <ac:spMkLst>
            <pc:docMk/>
            <pc:sldMk cId="1647133934" sldId="259"/>
            <ac:spMk id="21" creationId="{07FA3241-15B3-3C77-394F-B695B86F6194}"/>
          </ac:spMkLst>
        </pc:spChg>
        <pc:spChg chg="mod">
          <ac:chgData name="Nicole  Reynolds" userId="S::nreynolds@metlakatla.com::c125e25d-e2e1-444d-a565-274b79d4bd41" providerId="AD" clId="Web-{E2073D47-3F16-9247-4012-184832C8CD22}" dt="2025-09-15T18:41:09.177" v="506" actId="1076"/>
          <ac:spMkLst>
            <pc:docMk/>
            <pc:sldMk cId="1647133934" sldId="259"/>
            <ac:spMk id="22" creationId="{BE8E4155-7AC6-DD43-BC03-9B0A759594AB}"/>
          </ac:spMkLst>
        </pc:spChg>
        <pc:picChg chg="mod">
          <ac:chgData name="Nicole  Reynolds" userId="S::nreynolds@metlakatla.com::c125e25d-e2e1-444d-a565-274b79d4bd41" providerId="AD" clId="Web-{E2073D47-3F16-9247-4012-184832C8CD22}" dt="2025-09-15T18:40:06.504" v="491" actId="1076"/>
          <ac:picMkLst>
            <pc:docMk/>
            <pc:sldMk cId="1647133934" sldId="259"/>
            <ac:picMk id="4" creationId="{95774869-6DD5-50D1-DB9B-1DF15ACD1074}"/>
          </ac:picMkLst>
        </pc:picChg>
        <pc:picChg chg="mod">
          <ac:chgData name="Nicole  Reynolds" userId="S::nreynolds@metlakatla.com::c125e25d-e2e1-444d-a565-274b79d4bd41" providerId="AD" clId="Web-{E2073D47-3F16-9247-4012-184832C8CD22}" dt="2025-09-15T18:40:16.582" v="493" actId="1076"/>
          <ac:picMkLst>
            <pc:docMk/>
            <pc:sldMk cId="1647133934" sldId="259"/>
            <ac:picMk id="6" creationId="{165A6E9E-7192-2115-909E-0D1A00526BF8}"/>
          </ac:picMkLst>
        </pc:picChg>
        <pc:picChg chg="mod">
          <ac:chgData name="Nicole  Reynolds" userId="S::nreynolds@metlakatla.com::c125e25d-e2e1-444d-a565-274b79d4bd41" providerId="AD" clId="Web-{E2073D47-3F16-9247-4012-184832C8CD22}" dt="2025-09-15T18:40:18.801" v="494" actId="1076"/>
          <ac:picMkLst>
            <pc:docMk/>
            <pc:sldMk cId="1647133934" sldId="259"/>
            <ac:picMk id="18" creationId="{D8976F25-C46F-7678-0C18-69D100CB97A2}"/>
          </ac:picMkLst>
        </pc:picChg>
      </pc:sldChg>
      <pc:sldChg chg="addSp delSp modSp">
        <pc:chgData name="Nicole  Reynolds" userId="S::nreynolds@metlakatla.com::c125e25d-e2e1-444d-a565-274b79d4bd41" providerId="AD" clId="Web-{E2073D47-3F16-9247-4012-184832C8CD22}" dt="2025-09-15T18:28:52.272" v="89" actId="20577"/>
        <pc:sldMkLst>
          <pc:docMk/>
          <pc:sldMk cId="3986710644" sldId="260"/>
        </pc:sldMkLst>
        <pc:spChg chg="add mod">
          <ac:chgData name="Nicole  Reynolds" userId="S::nreynolds@metlakatla.com::c125e25d-e2e1-444d-a565-274b79d4bd41" providerId="AD" clId="Web-{E2073D47-3F16-9247-4012-184832C8CD22}" dt="2025-09-15T18:28:43.241" v="85"/>
          <ac:spMkLst>
            <pc:docMk/>
            <pc:sldMk cId="3986710644" sldId="260"/>
            <ac:spMk id="5" creationId="{A509FCA6-2400-C8D6-26E0-3D3C3B7881D6}"/>
          </ac:spMkLst>
        </pc:spChg>
        <pc:spChg chg="add mod">
          <ac:chgData name="Nicole  Reynolds" userId="S::nreynolds@metlakatla.com::c125e25d-e2e1-444d-a565-274b79d4bd41" providerId="AD" clId="Web-{E2073D47-3F16-9247-4012-184832C8CD22}" dt="2025-09-15T18:28:52.272" v="89" actId="20577"/>
          <ac:spMkLst>
            <pc:docMk/>
            <pc:sldMk cId="3986710644" sldId="260"/>
            <ac:spMk id="7" creationId="{39C690EB-FA8C-9FF0-86EA-DE786B57DFBA}"/>
          </ac:spMkLst>
        </pc:spChg>
        <pc:picChg chg="add mod">
          <ac:chgData name="Nicole  Reynolds" userId="S::nreynolds@metlakatla.com::c125e25d-e2e1-444d-a565-274b79d4bd41" providerId="AD" clId="Web-{E2073D47-3F16-9247-4012-184832C8CD22}" dt="2025-09-15T18:27:53.115" v="74" actId="14100"/>
          <ac:picMkLst>
            <pc:docMk/>
            <pc:sldMk cId="3986710644" sldId="260"/>
            <ac:picMk id="3" creationId="{1C05623C-E9F5-1639-4524-130D1B91836C}"/>
          </ac:picMkLst>
        </pc:picChg>
        <pc:picChg chg="add del">
          <ac:chgData name="Nicole  Reynolds" userId="S::nreynolds@metlakatla.com::c125e25d-e2e1-444d-a565-274b79d4bd41" providerId="AD" clId="Web-{E2073D47-3F16-9247-4012-184832C8CD22}" dt="2025-09-15T18:26:52.099" v="67"/>
          <ac:picMkLst>
            <pc:docMk/>
            <pc:sldMk cId="3986710644" sldId="260"/>
            <ac:picMk id="6" creationId="{7C51F65F-D9A3-F222-7BE4-73E834477AF6}"/>
          </ac:picMkLst>
        </pc:picChg>
      </pc:sldChg>
      <pc:sldChg chg="add del replId">
        <pc:chgData name="Nicole  Reynolds" userId="S::nreynolds@metlakatla.com::c125e25d-e2e1-444d-a565-274b79d4bd41" providerId="AD" clId="Web-{E2073D47-3F16-9247-4012-184832C8CD22}" dt="2025-09-15T18:26:12.426" v="60"/>
        <pc:sldMkLst>
          <pc:docMk/>
          <pc:sldMk cId="3776458463" sldId="261"/>
        </pc:sldMkLst>
      </pc:sldChg>
      <pc:sldChg chg="addSp modSp new">
        <pc:chgData name="Nicole  Reynolds" userId="S::nreynolds@metlakatla.com::c125e25d-e2e1-444d-a565-274b79d4bd41" providerId="AD" clId="Web-{E2073D47-3F16-9247-4012-184832C8CD22}" dt="2025-09-15T18:51:50.636" v="709"/>
        <pc:sldMkLst>
          <pc:docMk/>
          <pc:sldMk cId="3899661433" sldId="262"/>
        </pc:sldMkLst>
        <pc:spChg chg="add mod">
          <ac:chgData name="Nicole  Reynolds" userId="S::nreynolds@metlakatla.com::c125e25d-e2e1-444d-a565-274b79d4bd41" providerId="AD" clId="Web-{E2073D47-3F16-9247-4012-184832C8CD22}" dt="2025-09-15T18:46:37.400" v="669" actId="20577"/>
          <ac:spMkLst>
            <pc:docMk/>
            <pc:sldMk cId="3899661433" sldId="262"/>
            <ac:spMk id="3" creationId="{86851242-2775-5E66-7779-ABAD74460083}"/>
          </ac:spMkLst>
        </pc:spChg>
        <pc:picChg chg="add mod modCrop">
          <ac:chgData name="Nicole  Reynolds" userId="S::nreynolds@metlakatla.com::c125e25d-e2e1-444d-a565-274b79d4bd41" providerId="AD" clId="Web-{E2073D47-3F16-9247-4012-184832C8CD22}" dt="2025-09-15T18:51:32.682" v="707" actId="14100"/>
          <ac:picMkLst>
            <pc:docMk/>
            <pc:sldMk cId="3899661433" sldId="262"/>
            <ac:picMk id="4" creationId="{FA4C8FE5-F521-4DB2-AD79-5918083A31E4}"/>
          </ac:picMkLst>
        </pc:picChg>
        <pc:picChg chg="add mod">
          <ac:chgData name="Nicole  Reynolds" userId="S::nreynolds@metlakatla.com::c125e25d-e2e1-444d-a565-274b79d4bd41" providerId="AD" clId="Web-{E2073D47-3F16-9247-4012-184832C8CD22}" dt="2025-09-15T18:51:29.994" v="706" actId="14100"/>
          <ac:picMkLst>
            <pc:docMk/>
            <pc:sldMk cId="3899661433" sldId="262"/>
            <ac:picMk id="5" creationId="{A8D17EFF-84B9-C4E5-ADAF-913C90BE7898}"/>
          </ac:picMkLst>
        </pc:picChg>
        <pc:picChg chg="add mod">
          <ac:chgData name="Nicole  Reynolds" userId="S::nreynolds@metlakatla.com::c125e25d-e2e1-444d-a565-274b79d4bd41" providerId="AD" clId="Web-{E2073D47-3F16-9247-4012-184832C8CD22}" dt="2025-09-15T18:48:44.248" v="681" actId="14100"/>
          <ac:picMkLst>
            <pc:docMk/>
            <pc:sldMk cId="3899661433" sldId="262"/>
            <ac:picMk id="6" creationId="{F2A5F9AE-2813-24D7-6E36-3E63C5C5B583}"/>
          </ac:picMkLst>
        </pc:picChg>
        <pc:picChg chg="add mod modCrop">
          <ac:chgData name="Nicole  Reynolds" userId="S::nreynolds@metlakatla.com::c125e25d-e2e1-444d-a565-274b79d4bd41" providerId="AD" clId="Web-{E2073D47-3F16-9247-4012-184832C8CD22}" dt="2025-09-15T18:49:40.987" v="688"/>
          <ac:picMkLst>
            <pc:docMk/>
            <pc:sldMk cId="3899661433" sldId="262"/>
            <ac:picMk id="7" creationId="{22A8738B-5EE1-E5B7-4771-E0BDEF457232}"/>
          </ac:picMkLst>
        </pc:picChg>
        <pc:picChg chg="add mod ord">
          <ac:chgData name="Nicole  Reynolds" userId="S::nreynolds@metlakatla.com::c125e25d-e2e1-444d-a565-274b79d4bd41" providerId="AD" clId="Web-{E2073D47-3F16-9247-4012-184832C8CD22}" dt="2025-09-15T18:50:35.819" v="697" actId="1076"/>
          <ac:picMkLst>
            <pc:docMk/>
            <pc:sldMk cId="3899661433" sldId="262"/>
            <ac:picMk id="8" creationId="{B4A0C9D0-1606-3203-C22F-5E411E4074BF}"/>
          </ac:picMkLst>
        </pc:picChg>
        <pc:picChg chg="add mod modCrop">
          <ac:chgData name="Nicole  Reynolds" userId="S::nreynolds@metlakatla.com::c125e25d-e2e1-444d-a565-274b79d4bd41" providerId="AD" clId="Web-{E2073D47-3F16-9247-4012-184832C8CD22}" dt="2025-09-15T18:51:50.636" v="709"/>
          <ac:picMkLst>
            <pc:docMk/>
            <pc:sldMk cId="3899661433" sldId="262"/>
            <ac:picMk id="9" creationId="{0E4B7C23-1B64-F4BC-E9A8-9D42F424ED5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F0F2-E9E5-E040-C3CD-19B902461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E7F3F9-A3D1-5CD7-08D4-260F7B5D4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64D82-B6E0-4C28-B5D5-75BD06DA6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D77-C27B-4CB3-AA22-A226631270A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E5709-0328-0E94-AE19-1A435B27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D34F0-67AF-EC11-4C7D-5D5872AAE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028F-1605-46DB-9B16-CB9827A8C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336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D4CF8-AC6A-F81C-5A2D-B1BAAA238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184AC-B08D-D0AE-FB32-C238A3CF1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75A35-AFB7-274B-11CA-5DB791F32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D77-C27B-4CB3-AA22-A226631270A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A7449-B40D-3626-599C-64BDF53EB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1F199-4EEB-26E3-46C9-E45110F70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028F-1605-46DB-9B16-CB9827A8C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3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A6DA3D-FDCD-0318-3FEC-3A170B743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05756D-3E9D-AAB0-4987-41A4EB87BA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66831-AC05-7425-3EB3-67D07B680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D77-C27B-4CB3-AA22-A226631270A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286E3-B0A3-944A-D68D-A00866F3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24E4F-FDC0-C83B-F167-5946A5147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028F-1605-46DB-9B16-CB9827A8C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64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2C9BC-699D-661A-E224-A5995705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29A9C-5FAC-0380-3A78-196BAF645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73FBB-808A-AF04-0801-B3DC95884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D77-C27B-4CB3-AA22-A226631270A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172D2-FF88-01AF-F249-242A0F1E4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F458A-C637-0F32-57B0-DDE07A940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028F-1605-46DB-9B16-CB9827A8C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37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000D1-456E-3A51-AB45-4B2F97CE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777C7-C85B-6002-9695-7E1433FB7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BFEC4-0E6A-B373-1D29-F49B42D0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D77-C27B-4CB3-AA22-A226631270A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5152C-0111-2D62-CA60-CF8E3B9E3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3DB1C-AF53-0B18-AD5E-E6DFD3C1D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028F-1605-46DB-9B16-CB9827A8C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19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00D57-1146-0349-F908-565D521A5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EB874-6833-E1E0-2EDE-063B02F1E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565F2-0384-2D78-AAFD-ECF4D38C7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32A3C-D2E8-19D8-8CA9-23B33F876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D77-C27B-4CB3-AA22-A226631270A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6C7AB-534E-BE21-0EE5-B57E7C2C4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8A298-39EF-BBEA-0D2F-2E3CC1BB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028F-1605-46DB-9B16-CB9827A8C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56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F99A5-C241-34EC-51EE-E97A7A6A5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66C00C-AC7D-5F5A-4C39-6214B1E8C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ABC69E-057E-ED4D-05D9-4FF0B26F8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CD0051-1C96-2996-E1C4-3CBE0195B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3F0DFE-E703-095A-CEC5-C7EAD7B444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4A0920-AF80-7A2F-E7FF-188340212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D77-C27B-4CB3-AA22-A226631270A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37682A-8B57-9232-9EE4-A0D187F8C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EA67E-4F33-912A-64D5-E3F8360A1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028F-1605-46DB-9B16-CB9827A8C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77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A6BC3-71AA-A27E-2D27-644582C90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71F570-A6BC-338B-FEDE-D05B2FCF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D77-C27B-4CB3-AA22-A226631270A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2BA64-9917-3453-2B1D-863F633D6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A6724E-B62C-7499-9B15-41DF1612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028F-1605-46DB-9B16-CB9827A8C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51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105C6B-0106-6467-23CA-D306B3792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D77-C27B-4CB3-AA22-A226631270A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21E18E-5007-B288-F83F-E808ADB1C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1E920-A837-0E45-CF37-A35916CFE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028F-1605-46DB-9B16-CB9827A8C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92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576AB-D6BE-7FB3-7A97-089D50342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9E4AB-5506-6DA4-0C82-C5655CA5E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D399D3-E6C8-A6C7-F498-EA1C78D6C4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C7303-86F8-F762-40BE-EA76BB459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D77-C27B-4CB3-AA22-A226631270A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636B-C938-1324-1369-6903778C3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4F6D89-010B-CBAB-59F5-540367990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028F-1605-46DB-9B16-CB9827A8C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62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37C2-A6A1-4F8A-7F56-E709F840D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3F9A98-F8BB-3908-02DC-EF8C071290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ECCAB5-AF9D-476E-5A40-9FC0DC0558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A5A4-AB9E-89A8-6A6E-BAD9E634A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76D77-C27B-4CB3-AA22-A226631270A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C118B1-F356-1E14-02FB-3E6E7476E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A7315-3F73-C3FC-4850-E1E59E4F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E028F-1605-46DB-9B16-CB9827A8C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41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9CF07-38E9-92C7-0421-51E29559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C12933-ED87-3FB6-8364-D28AC9537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4B936-E4B2-1394-C1C6-061D43C90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876D77-C27B-4CB3-AA22-A226631270A7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F23F7-3BEB-6AF6-11BD-B8F3F6F84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6304F-8DE0-252A-92BE-44D3480E1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5E028F-1605-46DB-9B16-CB9827A8C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4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ihudson@metlakatla.com" TargetMode="External"/><Relationship Id="rId2" Type="http://schemas.openxmlformats.org/officeDocument/2006/relationships/hyperlink" Target="mailto:gwinter@metlakatla.com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hyperlink" Target="mailto:nreynolds@metlakatla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3CDCE-71A3-C7D8-9E0F-CB0D2B735C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56890-6FA3-F55D-8AF1-4ACFF4B799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F59047-40FD-98B7-EABE-7F439448B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42" y="488021"/>
            <a:ext cx="7754112" cy="5811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58589-E88C-5F72-9265-D8E1EB27F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427" y="1317689"/>
            <a:ext cx="4389120" cy="43845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885A0E-B53A-7961-32E2-A2EEFFD46072}"/>
              </a:ext>
            </a:extLst>
          </p:cNvPr>
          <p:cNvSpPr txBox="1"/>
          <p:nvPr/>
        </p:nvSpPr>
        <p:spPr>
          <a:xfrm>
            <a:off x="686026" y="1849550"/>
            <a:ext cx="630431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Green Crab Invasion – </a:t>
            </a:r>
          </a:p>
          <a:p>
            <a:pPr algn="ctr"/>
            <a:r>
              <a:rPr lang="en-US" sz="2800" b="1" i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A Community Action Approach to Resilience Against Invasive Species in </a:t>
            </a:r>
          </a:p>
          <a:p>
            <a:pPr algn="ctr"/>
            <a:r>
              <a:rPr lang="en-US" sz="2800" b="1" i="0">
                <a:solidFill>
                  <a:schemeClr val="bg1"/>
                </a:solidFill>
                <a:effectLst/>
                <a:latin typeface="Segoe UI" panose="020B0502040204020203" pitchFamily="34" charset="0"/>
              </a:rPr>
              <a:t>Southern Southeast Alaska Confirmation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Segoe UI" panose="020B0502040204020203" pitchFamily="34" charset="0"/>
              </a:rPr>
              <a:t>Metlakatla Indian Community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35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F8B2D9-3881-3DB4-322B-56F2AA837172}"/>
              </a:ext>
            </a:extLst>
          </p:cNvPr>
          <p:cNvSpPr txBox="1"/>
          <p:nvPr/>
        </p:nvSpPr>
        <p:spPr>
          <a:xfrm>
            <a:off x="415037" y="461380"/>
            <a:ext cx="6492115" cy="1246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Why are European Green Crab so Bad?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202B2-A24D-D7BE-D0FB-34D617CF998E}"/>
              </a:ext>
            </a:extLst>
          </p:cNvPr>
          <p:cNvSpPr txBox="1"/>
          <p:nvPr/>
        </p:nvSpPr>
        <p:spPr>
          <a:xfrm>
            <a:off x="413403" y="1857254"/>
            <a:ext cx="6290549" cy="4540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Invasive European Green Crabs (EGC) have been blamed for the collapse of the soft-shell clam industry in Maine. Which means EGC pose a risk to Alaska commercial, subsistence and personal use fisheries.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EGC is listed as one of the top ten worst invasive species in the world.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/>
              <a:t>Behavior: Burrowing impacts eelgrass, coastal erosion, with impacts on salmonids, herring, native crabs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Courier New" panose="020B0604020202020204" pitchFamily="34" charset="0"/>
              <a:buChar char="o"/>
            </a:pPr>
            <a:r>
              <a:rPr lang="en-US"/>
              <a:t>High fecundity: 100,000+ larvae per clutch, multiple times a year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MIC immediately recognized EGC as a concern when it was declared an emergency by several tribal nations in Washington and British Columbia.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ouple of women in orange jumpsuits carrying a shopping cart in a shallow river&#10;&#10;AI-generated content may be incorrect.">
            <a:extLst>
              <a:ext uri="{FF2B5EF4-FFF2-40B4-BE49-F238E27FC236}">
                <a16:creationId xmlns:a16="http://schemas.microsoft.com/office/drawing/2014/main" id="{C7FF5C0D-77FA-48BB-318E-4526B087F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733" y="606540"/>
            <a:ext cx="4206723" cy="563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61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DABB-74A3-84CB-EED7-F12A09B22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/>
              <a:t>Background of European Green Crab </a:t>
            </a:r>
            <a:br>
              <a:rPr lang="en-US" b="1"/>
            </a:br>
            <a:r>
              <a:rPr lang="en-US" b="1"/>
              <a:t>on Annette Islands Reserve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774869-6DD5-50D1-DB9B-1DF15ACD1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166" y="2261108"/>
            <a:ext cx="3054096" cy="2295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A6E9E-7192-2115-909E-0D1A00526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301" y="2265426"/>
            <a:ext cx="3108960" cy="2327148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4EAC0738-A5BD-1E57-199B-0C238EA21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C4E5085-F886-67D5-1BEF-360B2F1D61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ADA1F2-9B1D-3890-18D4-350989E1E012}"/>
              </a:ext>
            </a:extLst>
          </p:cNvPr>
          <p:cNvSpPr txBox="1"/>
          <p:nvPr/>
        </p:nvSpPr>
        <p:spPr>
          <a:xfrm>
            <a:off x="9630066" y="1894991"/>
            <a:ext cx="79145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/>
              <a:t>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313FD4-0F5F-4CB1-09D3-DB1FC0AE8581}"/>
              </a:ext>
            </a:extLst>
          </p:cNvPr>
          <p:cNvSpPr txBox="1"/>
          <p:nvPr/>
        </p:nvSpPr>
        <p:spPr>
          <a:xfrm>
            <a:off x="2039277" y="1894991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025146-55EE-B7BB-5749-65A07147402C}"/>
              </a:ext>
            </a:extLst>
          </p:cNvPr>
          <p:cNvSpPr txBox="1"/>
          <p:nvPr/>
        </p:nvSpPr>
        <p:spPr>
          <a:xfrm>
            <a:off x="5888884" y="1894991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2023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8976F25-C46F-7678-0C18-69D100CB97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475" y="2261108"/>
            <a:ext cx="3108960" cy="23298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2421D83-A565-A6F8-7E8A-A223B2E10F31}"/>
              </a:ext>
            </a:extLst>
          </p:cNvPr>
          <p:cNvSpPr txBox="1"/>
          <p:nvPr/>
        </p:nvSpPr>
        <p:spPr>
          <a:xfrm>
            <a:off x="666286" y="4593677"/>
            <a:ext cx="34330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First live EGC caught July 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Detections only in Tamgas Bay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773 total specimens for the year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FA3241-15B3-3C77-394F-B695B86F6194}"/>
              </a:ext>
            </a:extLst>
          </p:cNvPr>
          <p:cNvSpPr txBox="1"/>
          <p:nvPr/>
        </p:nvSpPr>
        <p:spPr>
          <a:xfrm>
            <a:off x="4510689" y="4593677"/>
            <a:ext cx="34246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Began trapping year-round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Detections expanding but only in Tamgas Bay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2,133 total specimens for the year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8E4155-7AC6-DD43-BC03-9B0A759594AB}"/>
              </a:ext>
            </a:extLst>
          </p:cNvPr>
          <p:cNvSpPr txBox="1"/>
          <p:nvPr/>
        </p:nvSpPr>
        <p:spPr>
          <a:xfrm>
            <a:off x="8318075" y="4593677"/>
            <a:ext cx="3422354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Trapping year-round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Detections expanded to 3 new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Found many young-of-the-year in September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1,865 total specimens for the year </a:t>
            </a:r>
          </a:p>
        </p:txBody>
      </p:sp>
    </p:spTree>
    <p:extLst>
      <p:ext uri="{BB962C8B-B14F-4D97-AF65-F5344CB8AC3E}">
        <p14:creationId xmlns:p14="http://schemas.microsoft.com/office/powerpoint/2010/main" val="1647133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5D9B41C-17A8-2037-6520-489B7C7E9B3B}"/>
              </a:ext>
            </a:extLst>
          </p:cNvPr>
          <p:cNvSpPr txBox="1"/>
          <p:nvPr/>
        </p:nvSpPr>
        <p:spPr>
          <a:xfrm>
            <a:off x="8271353" y="1627924"/>
            <a:ext cx="3459712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b="0" i="0" u="none" strike="noStrike" baseline="0">
                <a:solidFill>
                  <a:srgbClr val="000000"/>
                </a:solidFill>
                <a:latin typeface="Century Gothic"/>
              </a:rPr>
              <a:t>Total </a:t>
            </a:r>
            <a:r>
              <a:rPr lang="en-US">
                <a:solidFill>
                  <a:srgbClr val="000000"/>
                </a:solidFill>
                <a:latin typeface="Century Gothic"/>
              </a:rPr>
              <a:t>live catch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Century Gothic"/>
              </a:rPr>
              <a:t> from 2024 was </a:t>
            </a:r>
            <a:r>
              <a:rPr lang="en-US" sz="1800" b="0" i="0" u="sng" strike="noStrike" baseline="0">
                <a:solidFill>
                  <a:srgbClr val="000000"/>
                </a:solidFill>
                <a:latin typeface="Century Gothic"/>
              </a:rPr>
              <a:t>1,460</a:t>
            </a:r>
            <a:r>
              <a:rPr lang="en-US" sz="1800" b="0" i="0" u="none" strike="noStrike" baseline="0">
                <a:solidFill>
                  <a:srgbClr val="000000"/>
                </a:solidFill>
                <a:latin typeface="Century Gothic"/>
              </a:rPr>
              <a:t> </a:t>
            </a:r>
            <a:endParaRPr lang="en-US" b="1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endParaRPr lang="en-US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entury Gothic"/>
              </a:rPr>
              <a:t>In 2025, 33,000+ EGC have been removed from Annette Islands Reserve </a:t>
            </a:r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000000"/>
                </a:solidFill>
                <a:latin typeface="Century Gothic"/>
              </a:rPr>
              <a:t>This includes the 260+ live individuals removed from areas like Gravina Island, and Prince of Wales.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Century Gothic"/>
            </a:endParaRPr>
          </a:p>
          <a:p>
            <a:pPr marL="285750" indent="-285750">
              <a:buFont typeface="Arial,Sans-Serif"/>
              <a:buChar char="•"/>
            </a:pPr>
            <a:r>
              <a:rPr lang="en-US">
                <a:latin typeface="Century Gothic"/>
              </a:rPr>
              <a:t>In 2025 over 9,500 traps have been checked, with at least five dedicated field staff.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31DD2D6-D95A-4B3B-8D12-30E1E4DDE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640" y="1179287"/>
            <a:ext cx="7715793" cy="5301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7DD5E8-B058-54C1-EA2C-8ACC3A0C13F8}"/>
              </a:ext>
            </a:extLst>
          </p:cNvPr>
          <p:cNvSpPr txBox="1"/>
          <p:nvPr/>
        </p:nvSpPr>
        <p:spPr>
          <a:xfrm>
            <a:off x="415037" y="390260"/>
            <a:ext cx="6492115" cy="657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+mj-lt"/>
                <a:ea typeface="+mj-ea"/>
                <a:cs typeface="+mj-cs"/>
              </a:rPr>
              <a:t>EGC in 2025</a:t>
            </a:r>
            <a:endParaRPr lang="en-US" sz="4000" b="1" kern="120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07430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basket of bags&#10;&#10;AI-generated content may be incorrect.">
            <a:extLst>
              <a:ext uri="{FF2B5EF4-FFF2-40B4-BE49-F238E27FC236}">
                <a16:creationId xmlns:a16="http://schemas.microsoft.com/office/drawing/2014/main" id="{B4A0C9D0-1606-3203-C22F-5E411E407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088205"/>
            <a:ext cx="3243943" cy="43362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851242-2775-5E66-7779-ABAD74460083}"/>
              </a:ext>
            </a:extLst>
          </p:cNvPr>
          <p:cNvSpPr txBox="1"/>
          <p:nvPr/>
        </p:nvSpPr>
        <p:spPr>
          <a:xfrm>
            <a:off x="415037" y="390260"/>
            <a:ext cx="6492115" cy="6574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>
                <a:latin typeface="Aptos Display"/>
                <a:ea typeface="+mj-ea"/>
                <a:cs typeface="+mj-cs"/>
              </a:rPr>
              <a:t>In the Field</a:t>
            </a:r>
          </a:p>
        </p:txBody>
      </p:sp>
      <p:pic>
        <p:nvPicPr>
          <p:cNvPr id="4" name="Picture 3" descr="Bags of fish in bags in a truck&#10;&#10;AI-generated content may be incorrect.">
            <a:extLst>
              <a:ext uri="{FF2B5EF4-FFF2-40B4-BE49-F238E27FC236}">
                <a16:creationId xmlns:a16="http://schemas.microsoft.com/office/drawing/2014/main" id="{FA4C8FE5-F521-4DB2-AD79-5918083A31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39" t="14579" r="39" b="12756"/>
          <a:stretch>
            <a:fillRect/>
          </a:stretch>
        </p:blipFill>
        <p:spPr>
          <a:xfrm>
            <a:off x="413657" y="1206463"/>
            <a:ext cx="2623460" cy="2607359"/>
          </a:xfrm>
          <a:prstGeom prst="rect">
            <a:avLst/>
          </a:prstGeom>
        </p:spPr>
      </p:pic>
      <p:pic>
        <p:nvPicPr>
          <p:cNvPr id="5" name="Picture 4" descr="A person in orange and blue gloves holding a cage with crabs in it&#10;&#10;AI-generated content may be incorrect.">
            <a:extLst>
              <a:ext uri="{FF2B5EF4-FFF2-40B4-BE49-F238E27FC236}">
                <a16:creationId xmlns:a16="http://schemas.microsoft.com/office/drawing/2014/main" id="{A8D17EFF-84B9-C4E5-ADAF-913C90BE7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113" y="1206463"/>
            <a:ext cx="2111830" cy="2877532"/>
          </a:xfrm>
          <a:prstGeom prst="rect">
            <a:avLst/>
          </a:prstGeom>
        </p:spPr>
      </p:pic>
      <p:pic>
        <p:nvPicPr>
          <p:cNvPr id="6" name="Picture 5" descr="A person on a boat with a kite&#10;&#10;AI-generated content may be incorrect.">
            <a:extLst>
              <a:ext uri="{FF2B5EF4-FFF2-40B4-BE49-F238E27FC236}">
                <a16:creationId xmlns:a16="http://schemas.microsoft.com/office/drawing/2014/main" id="{F2A5F9AE-2813-24D7-6E36-3E63C5C5B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143" y="1206463"/>
            <a:ext cx="3907971" cy="5217959"/>
          </a:xfrm>
          <a:prstGeom prst="rect">
            <a:avLst/>
          </a:prstGeom>
        </p:spPr>
      </p:pic>
      <p:pic>
        <p:nvPicPr>
          <p:cNvPr id="7" name="Picture 6" descr="A group of crabs in a cage&#10;&#10;AI-generated content may be incorrect.">
            <a:extLst>
              <a:ext uri="{FF2B5EF4-FFF2-40B4-BE49-F238E27FC236}">
                <a16:creationId xmlns:a16="http://schemas.microsoft.com/office/drawing/2014/main" id="{22A8738B-5EE1-E5B7-4771-E0BDEF45723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50" t="28764" r="4310" b="117"/>
          <a:stretch>
            <a:fillRect/>
          </a:stretch>
        </p:blipFill>
        <p:spPr>
          <a:xfrm>
            <a:off x="413657" y="3813026"/>
            <a:ext cx="2626342" cy="2603919"/>
          </a:xfrm>
          <a:prstGeom prst="rect">
            <a:avLst/>
          </a:prstGeom>
        </p:spPr>
      </p:pic>
      <p:pic>
        <p:nvPicPr>
          <p:cNvPr id="9" name="Picture 8" descr="A blue tub full of crabs&#10;&#10;AI-generated content may be incorrect.">
            <a:extLst>
              <a:ext uri="{FF2B5EF4-FFF2-40B4-BE49-F238E27FC236}">
                <a16:creationId xmlns:a16="http://schemas.microsoft.com/office/drawing/2014/main" id="{0E4B7C23-1B64-F4BC-E9A8-9D42F424ED5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-621"/>
          <a:stretch>
            <a:fillRect/>
          </a:stretch>
        </p:blipFill>
        <p:spPr>
          <a:xfrm rot="5400000">
            <a:off x="5575291" y="653143"/>
            <a:ext cx="1759876" cy="2873829"/>
          </a:xfrm>
          <a:prstGeom prst="rect">
            <a:avLst/>
          </a:prstGeom>
        </p:spPr>
      </p:pic>
      <p:pic>
        <p:nvPicPr>
          <p:cNvPr id="2" name="Picture 1" descr="A hand in a glove holding a crab&#10;&#10;AI-generated content may be incorrect.">
            <a:extLst>
              <a:ext uri="{FF2B5EF4-FFF2-40B4-BE49-F238E27FC236}">
                <a16:creationId xmlns:a16="http://schemas.microsoft.com/office/drawing/2014/main" id="{22FA0595-C528-C7BD-9BE9-949CAAEA923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6383" t="25646" r="26446" b="22073"/>
          <a:stretch>
            <a:fillRect/>
          </a:stretch>
        </p:blipFill>
        <p:spPr>
          <a:xfrm>
            <a:off x="3040659" y="3960605"/>
            <a:ext cx="2111260" cy="246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661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B7D8-47D3-D454-EE3F-06A9E4CC9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713" y="246883"/>
            <a:ext cx="10515600" cy="1325563"/>
          </a:xfrm>
        </p:spPr>
        <p:txBody>
          <a:bodyPr/>
          <a:lstStyle/>
          <a:p>
            <a:r>
              <a:rPr lang="en-US"/>
              <a:t>Why so many new sites in 2025?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EC5F09-A313-8B71-61A1-6B56C9586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574" y="1506141"/>
            <a:ext cx="2798064" cy="2788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B2515E-A304-FDB1-35A9-818CF0E569FA}"/>
              </a:ext>
            </a:extLst>
          </p:cNvPr>
          <p:cNvSpPr txBox="1"/>
          <p:nvPr/>
        </p:nvSpPr>
        <p:spPr>
          <a:xfrm>
            <a:off x="8132640" y="4567952"/>
            <a:ext cx="33054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2023-2024 El Niño was strong enough to increase recruitment in 2024, which led to a large increase in YOTY at the end of2024 and early 2025.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C05623C-E9F5-1639-4524-130D1B918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3957" y="1328056"/>
            <a:ext cx="6669727" cy="5105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09FCA6-2400-C8D6-26E0-3D3C3B7881D6}"/>
              </a:ext>
            </a:extLst>
          </p:cNvPr>
          <p:cNvSpPr txBox="1"/>
          <p:nvPr/>
        </p:nvSpPr>
        <p:spPr>
          <a:xfrm>
            <a:off x="1730647" y="1305378"/>
            <a:ext cx="9318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C690EB-FA8C-9FF0-86EA-DE786B57DFBA}"/>
              </a:ext>
            </a:extLst>
          </p:cNvPr>
          <p:cNvSpPr txBox="1"/>
          <p:nvPr/>
        </p:nvSpPr>
        <p:spPr>
          <a:xfrm>
            <a:off x="5164726" y="1305378"/>
            <a:ext cx="9318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986710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68824-5F58-762D-664B-3598E4EF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978408"/>
            <a:ext cx="4607052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Next Steps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385A95-5108-EABA-F8E6-919520E8867F}"/>
              </a:ext>
            </a:extLst>
          </p:cNvPr>
          <p:cNvSpPr txBox="1"/>
          <p:nvPr/>
        </p:nvSpPr>
        <p:spPr>
          <a:xfrm>
            <a:off x="841246" y="2368296"/>
            <a:ext cx="4607052" cy="3502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To maintain our high level of community outreach and education. It is highly effective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To prioritize protection of subsistence and commercial resources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Juvenile salmon habitat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Dungeness crab habitat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Valued eel grass and sea asparagus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Shellfish such as clams and cockles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/>
              <a:t>To continue to network with the tribes and communities to reduce the impacts from unmanaged EGC in AK waters. </a:t>
            </a:r>
          </a:p>
          <a:p>
            <a:pPr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/>
          </a:p>
        </p:txBody>
      </p:sp>
      <p:pic>
        <p:nvPicPr>
          <p:cNvPr id="8" name="Picture 7" descr="A group of children looking at a shell&#10;&#10;AI-generated content may be incorrect.">
            <a:extLst>
              <a:ext uri="{FF2B5EF4-FFF2-40B4-BE49-F238E27FC236}">
                <a16:creationId xmlns:a16="http://schemas.microsoft.com/office/drawing/2014/main" id="{2B1C27CD-F0E9-C687-461B-55AF5140F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5" r="2" b="40312"/>
          <a:stretch>
            <a:fillRect/>
          </a:stretch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10" name="Picture 9" descr="A river flowing through a forest&#10;&#10;AI-generated content may be incorrect.">
            <a:extLst>
              <a:ext uri="{FF2B5EF4-FFF2-40B4-BE49-F238E27FC236}">
                <a16:creationId xmlns:a16="http://schemas.microsoft.com/office/drawing/2014/main" id="{60821197-9771-6F7F-D249-5E2EA19AA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3" r="3" b="3"/>
          <a:stretch>
            <a:fillRect/>
          </a:stretch>
        </p:blipFill>
        <p:spPr>
          <a:xfrm rot="10800000"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3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EBCBA-699C-A4C6-5697-ED2F0CBF4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5"/>
            <a:ext cx="5167311" cy="19462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/>
              <a:t>Questions?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E4BED1-27EB-904A-CDD6-567F91BC4217}"/>
              </a:ext>
            </a:extLst>
          </p:cNvPr>
          <p:cNvSpPr txBox="1"/>
          <p:nvPr/>
        </p:nvSpPr>
        <p:spPr>
          <a:xfrm>
            <a:off x="481014" y="2614613"/>
            <a:ext cx="5167311" cy="35909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Genelle Winter- Invasive Species Program Director, </a:t>
            </a:r>
            <a:r>
              <a:rPr lang="en-US">
                <a:hlinkClick r:id="rId2"/>
              </a:rPr>
              <a:t>gwinter@metlakatla.com</a:t>
            </a:r>
            <a:r>
              <a:rPr lang="en-US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Ian Hudson- Fisheries Biologist and Green Crab Coordinator </a:t>
            </a:r>
            <a:r>
              <a:rPr lang="en-US">
                <a:hlinkClick r:id="rId3"/>
              </a:rPr>
              <a:t>ihudson@metlakatla.com</a:t>
            </a:r>
            <a:r>
              <a:rPr lang="en-US"/>
              <a:t>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Nicole Reynolds- Environmental Specialist  </a:t>
            </a:r>
            <a:r>
              <a:rPr lang="en-US">
                <a:hlinkClick r:id="rId4"/>
              </a:rPr>
              <a:t>nreynolds@metlakatla.com</a:t>
            </a:r>
            <a:r>
              <a:rPr lang="en-US"/>
              <a:t> </a:t>
            </a:r>
          </a:p>
        </p:txBody>
      </p:sp>
      <p:pic>
        <p:nvPicPr>
          <p:cNvPr id="6" name="Picture 5" descr="A person holding a crab&#10;&#10;AI-generated content may be incorrect.">
            <a:extLst>
              <a:ext uri="{FF2B5EF4-FFF2-40B4-BE49-F238E27FC236}">
                <a16:creationId xmlns:a16="http://schemas.microsoft.com/office/drawing/2014/main" id="{F241C31C-8CA8-EF9D-C1FA-A6F05DE45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r="19176" b="1"/>
          <a:stretch>
            <a:fillRect/>
          </a:stretch>
        </p:blipFill>
        <p:spPr>
          <a:xfrm>
            <a:off x="5721536" y="1"/>
            <a:ext cx="6470464" cy="6856412"/>
          </a:xfrm>
          <a:custGeom>
            <a:avLst/>
            <a:gdLst/>
            <a:ahLst/>
            <a:cxnLst/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827688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400</Words>
  <Application>Microsoft Office PowerPoint</Application>
  <PresentationFormat>Widescreen</PresentationFormat>
  <Paragraphs>53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Aptos</vt:lpstr>
      <vt:lpstr>Aptos Display</vt:lpstr>
      <vt:lpstr>Arial</vt:lpstr>
      <vt:lpstr>Arial,Sans-Serif</vt:lpstr>
      <vt:lpstr>Calibri</vt:lpstr>
      <vt:lpstr>Century Gothic</vt:lpstr>
      <vt:lpstr>Courier New</vt:lpstr>
      <vt:lpstr>Segoe UI</vt:lpstr>
      <vt:lpstr>Office Theme</vt:lpstr>
      <vt:lpstr>PowerPoint Presentation</vt:lpstr>
      <vt:lpstr>PowerPoint Presentation</vt:lpstr>
      <vt:lpstr>Background of European Green Crab  on Annette Islands Reserve</vt:lpstr>
      <vt:lpstr>PowerPoint Presentation</vt:lpstr>
      <vt:lpstr>PowerPoint Presentation</vt:lpstr>
      <vt:lpstr>Why so many new sites in 2025?</vt:lpstr>
      <vt:lpstr>Next Steps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Genelle Winter</dc:creator>
  <cp:lastModifiedBy>Genelle Winter</cp:lastModifiedBy>
  <cp:revision>1</cp:revision>
  <dcterms:created xsi:type="dcterms:W3CDTF">2025-09-15T16:02:25Z</dcterms:created>
  <dcterms:modified xsi:type="dcterms:W3CDTF">2025-09-15T19:08:56Z</dcterms:modified>
</cp:coreProperties>
</file>