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57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EB552-5E15-8C8F-AF51-AD92C6C08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C79A9B-B63A-777E-174D-8FA167397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88B2F-BF7D-2E0B-32ED-B6FF372D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2F11F-42BE-C8F8-D57B-AEB96E91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F4C2-CC5F-6D05-9D85-AB99BB81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0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482D-AD3B-50C5-EF54-2EEE1F0F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D0DBE-3AA2-4BBE-8C8A-4CF757787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6FA40-C36B-5B59-5374-06D84A9B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8590-D603-60CF-7B46-59850CE3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EA9DB-CF6E-B5CE-5A66-3E64D67A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9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2EFD5-14EF-E36D-C92C-37E08CC38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1A4E2-EC26-0532-330A-6ABB60ECF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7A7D7-B25B-BAF5-9419-CD668963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6ACA2-F9F9-CD5D-2B33-50C78B03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8AB1F-C18D-FE16-B9AD-C6BB88AB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7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D93-1F57-B821-8446-9897F778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30756-079A-F3F4-122D-15CABF260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10D9-1BF4-B4C4-D17B-0B05EDBD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35CA2-BF58-C3A8-BF64-66AC086E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DF63E-9ADB-4C0A-4C21-4E16F4ED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1034-B869-DA4C-782C-29F33ABD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3CCDC-5934-1AFE-65B7-F7AA65DB2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508CB-F00F-8AEA-3ECB-6C534BA4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517A-238B-9069-EFF1-AE2DC17D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F2527-5505-7C81-E4CB-CF0F1A91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7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9353-74C0-A09B-8676-F7E4F954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C13E4-19D7-45DF-AFD9-10CF275DD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B34AD-1ED5-BF0E-F39F-0D70FE6E7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E0E06-2E5D-5148-EFCA-810B3FD28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A7B95-DB62-C370-FDB3-0CE5C0EF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6F9F2-DE19-5B8C-FA63-55ED3DD3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9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F49D-C37F-E8AC-C942-37469E00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6A8A7-A90E-2563-D7FF-53FEA18A7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8D7D0-E617-B572-5905-8D79370AA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8165-3339-5AFC-0E02-E9B239A4F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D83C5-A45C-9980-9326-D01563E80F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E92F8-F80B-9BF9-2A8C-2AA21CFD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897E5-D933-97C1-0C21-D43501B4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97A046-CEB2-4FCB-B278-E282B3E8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0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25E1-355A-E663-6346-D33163E2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A518D-930E-6A1C-2D26-A89F3BE8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FCB32-A0D7-549A-CB73-95AA6B4B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79FA9-968B-17A0-A14C-F2456332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2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DEBD9E-BEF1-3DFD-3178-17556A25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BFF67-19EC-13A7-FBA4-D1C85B31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F5482-D4D0-EC59-6B5A-953FD1F4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7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0C06-8B4E-DAA7-1892-DCE182E1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A7E7A-4FE8-30C0-F447-D67152E3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EC37C-69B9-E7F1-7A7F-DB2E5B10D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4BA46-AB61-DD87-1F55-9FFC2E9E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A902A-033C-C1C2-2D7A-73DCA54A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BF9F3-CF78-9D3F-1249-B1326091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3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0F7F-4A14-D1D0-7777-207C3D29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2F39F-B962-86B7-7D22-9B8068542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B2E5D-C428-B453-D1F2-83C36F7B5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C2184-D4DF-58B2-AA03-BCEB493F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C1B08-D20D-1638-7F2F-00EE0904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FD167-76F3-952B-FCCC-C0A50C23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0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AAB96-ECB0-AE14-BC0E-B9B4570A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9B712-130D-DCB9-C517-7450FBC2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55916-B38C-D908-AB01-69908840D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81B0B-9EA7-4F16-97FB-5A9DB1F3830D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851A2-7724-4638-1BF2-66B0DB4C8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E8133-5AEC-2971-D491-B77444235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26F0BC-ECC7-4E5F-AEE4-F0BBE8122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holding a crab&#10;&#10;AI-generated content may be incorrect.">
            <a:extLst>
              <a:ext uri="{FF2B5EF4-FFF2-40B4-BE49-F238E27FC236}">
                <a16:creationId xmlns:a16="http://schemas.microsoft.com/office/drawing/2014/main" id="{F2E5E16F-4C7C-C3CD-A392-C1EB67F5C9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26237" r="17789" b="31327"/>
          <a:stretch/>
        </p:blipFill>
        <p:spPr>
          <a:xfrm>
            <a:off x="1661650" y="-206838"/>
            <a:ext cx="8524568" cy="72716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 descr="UAS vertical logo with whale tail and full color">
            <a:extLst>
              <a:ext uri="{FF2B5EF4-FFF2-40B4-BE49-F238E27FC236}">
                <a16:creationId xmlns:a16="http://schemas.microsoft.com/office/drawing/2014/main" id="{7FCC86BE-E85A-5669-CDE2-8FA5B42D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B1EF5D5D-FD16-33C0-B08D-10D9CB2D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D4A06B2-136C-EA8B-EEB9-AEBB853EC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3327" y="2573642"/>
            <a:ext cx="8721213" cy="1655762"/>
          </a:xfrm>
        </p:spPr>
        <p:txBody>
          <a:bodyPr/>
          <a:lstStyle/>
          <a:p>
            <a:r>
              <a:rPr lang="en-US" b="1" i="1" dirty="0">
                <a:effectLst/>
                <a:latin typeface="verdana" panose="020B0604030504040204" pitchFamily="34" charset="0"/>
              </a:rPr>
              <a:t>A Community Action Approach to Resilience Against Invasive Species in Southern Southeast Alaska 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71E2E-F2CB-0512-5A52-514908F8C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754" y="-1235640"/>
            <a:ext cx="10451690" cy="3317853"/>
          </a:xfrm>
        </p:spPr>
        <p:txBody>
          <a:bodyPr/>
          <a:lstStyle/>
          <a:p>
            <a:r>
              <a:rPr lang="en-US" i="1" dirty="0">
                <a:effectLst/>
                <a:latin typeface="verdana" panose="020B0604030504040204" pitchFamily="34" charset="0"/>
              </a:rPr>
              <a:t>Green Crab Invasion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80E174-ACA6-A1BD-06FA-437C92FD2972}"/>
              </a:ext>
            </a:extLst>
          </p:cNvPr>
          <p:cNvSpPr txBox="1">
            <a:spLocks/>
          </p:cNvSpPr>
          <p:nvPr/>
        </p:nvSpPr>
        <p:spPr>
          <a:xfrm>
            <a:off x="1622322" y="5195608"/>
            <a:ext cx="8721213" cy="17687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verdana" panose="020B0604030504040204" pitchFamily="34" charset="0"/>
              </a:rPr>
              <a:t>Barbara Morgan (UAS)</a:t>
            </a:r>
          </a:p>
          <a:p>
            <a:r>
              <a:rPr lang="en-US" i="1" dirty="0">
                <a:latin typeface="verdana" panose="020B0604030504040204" pitchFamily="34" charset="0"/>
              </a:rPr>
              <a:t>Charmaine Lewis (UAS)</a:t>
            </a:r>
          </a:p>
          <a:p>
            <a:endParaRPr lang="en-US" b="1" i="1" dirty="0">
              <a:latin typeface="verdana" panose="020B060403050404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verdana" panose="020B0604030504040204" pitchFamily="34" charset="0"/>
              </a:rPr>
              <a:t>AK TRLN September 16, 2025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4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211E-2CA6-C4DE-0C3B-FB919F9A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9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June 2025 – Community Education Class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A187F2-AB93-131B-B142-8A0263B90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655" y="2065032"/>
            <a:ext cx="5803315" cy="4351338"/>
          </a:xfrm>
          <a:prstGeom prst="rect">
            <a:avLst/>
          </a:prstGeom>
        </p:spPr>
      </p:pic>
      <p:pic>
        <p:nvPicPr>
          <p:cNvPr id="3" name="Picture 2" descr="UAS vertical logo with whale tail and full color">
            <a:extLst>
              <a:ext uri="{FF2B5EF4-FFF2-40B4-BE49-F238E27FC236}">
                <a16:creationId xmlns:a16="http://schemas.microsoft.com/office/drawing/2014/main" id="{DB752444-81C1-2C8F-CC48-D1BA72C3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9F0909F7-92D6-1632-9A2F-10F02F341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537A2E-1F80-A21E-5D8A-C86C6680D604}"/>
              </a:ext>
            </a:extLst>
          </p:cNvPr>
          <p:cNvSpPr txBox="1"/>
          <p:nvPr/>
        </p:nvSpPr>
        <p:spPr>
          <a:xfrm>
            <a:off x="7487833" y="1658001"/>
            <a:ext cx="606101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Course Objectives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EGC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Native crab species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Molt walk monitoring protocol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Data collection &amp; submission </a:t>
            </a:r>
          </a:p>
        </p:txBody>
      </p:sp>
    </p:spTree>
    <p:extLst>
      <p:ext uri="{BB962C8B-B14F-4D97-AF65-F5344CB8AC3E}">
        <p14:creationId xmlns:p14="http://schemas.microsoft.com/office/powerpoint/2010/main" val="249347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95B1-6229-2CC7-5461-1B8EDA86C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5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Training Citizen Scientists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13DA68-DDA3-BB03-88F6-D9B8DC184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84670" y="1346716"/>
            <a:ext cx="2521086" cy="3362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AB33C-1707-3E8F-6E9B-CD0DEBBA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70" y="1346716"/>
            <a:ext cx="2521087" cy="3362632"/>
          </a:xfrm>
          <a:prstGeom prst="rect">
            <a:avLst/>
          </a:prstGeom>
        </p:spPr>
      </p:pic>
      <p:pic>
        <p:nvPicPr>
          <p:cNvPr id="3" name="Picture 2" descr="UAS vertical logo with whale tail and full color">
            <a:extLst>
              <a:ext uri="{FF2B5EF4-FFF2-40B4-BE49-F238E27FC236}">
                <a16:creationId xmlns:a16="http://schemas.microsoft.com/office/drawing/2014/main" id="{6BAD0863-6C48-9CEF-7368-8D9B4CDC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173B859C-1336-FEF1-A272-C8DE8CCD4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85B1C49-FAE3-F7D5-1C81-17595E1A6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297" y="1935679"/>
            <a:ext cx="5223264" cy="391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55D9-E327-8F5C-D2FA-6ED2A4C5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02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Successes &amp; Challenges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D22369-201B-4B9F-621F-4C9EED904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32" y="1164463"/>
            <a:ext cx="5166474" cy="3873833"/>
          </a:xfrm>
          <a:prstGeom prst="rect">
            <a:avLst/>
          </a:prstGeom>
        </p:spPr>
      </p:pic>
      <p:pic>
        <p:nvPicPr>
          <p:cNvPr id="3" name="Picture 2" descr="UAS vertical logo with whale tail and full color">
            <a:extLst>
              <a:ext uri="{FF2B5EF4-FFF2-40B4-BE49-F238E27FC236}">
                <a16:creationId xmlns:a16="http://schemas.microsoft.com/office/drawing/2014/main" id="{160E87D4-66D1-1B9B-DE04-A822497F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8C4E037A-66C0-F71C-7087-88FDD8C6B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8" name="Picture 7" descr="A group of people on a rocky shore&#10;&#10;AI-generated content may be incorrect.">
            <a:extLst>
              <a:ext uri="{FF2B5EF4-FFF2-40B4-BE49-F238E27FC236}">
                <a16:creationId xmlns:a16="http://schemas.microsoft.com/office/drawing/2014/main" id="{37EBA73E-CD10-A4F2-213B-D5931B954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10" y="2435212"/>
            <a:ext cx="5437239" cy="407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1E2BDA-9844-FC55-0A0B-03B3A97F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two EGC shells found in Ketchikan area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28E051-7F28-F477-0D70-C4C56F515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6666" y="1552575"/>
            <a:ext cx="3667643" cy="4891914"/>
          </a:xfrm>
          <a:prstGeom prst="rect">
            <a:avLst/>
          </a:prstGeom>
        </p:spPr>
      </p:pic>
      <p:pic>
        <p:nvPicPr>
          <p:cNvPr id="2" name="Picture 1" descr="UAS vertical logo with whale tail and full color">
            <a:extLst>
              <a:ext uri="{FF2B5EF4-FFF2-40B4-BE49-F238E27FC236}">
                <a16:creationId xmlns:a16="http://schemas.microsoft.com/office/drawing/2014/main" id="{B6C8542C-C2A4-77CE-161E-72CF14EA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0E2E20C2-10A9-6BFD-8E8C-7DBE6BA6D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6" name="Picture 5" descr="A close-up of a crab&#10;&#10;AI-generated content may be incorrect.">
            <a:extLst>
              <a:ext uri="{FF2B5EF4-FFF2-40B4-BE49-F238E27FC236}">
                <a16:creationId xmlns:a16="http://schemas.microsoft.com/office/drawing/2014/main" id="{247F3BE3-F097-1A36-6291-13EAA4585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07" y="1552575"/>
            <a:ext cx="3668936" cy="489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4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00DEE-1C48-18BF-1C0A-2DFFEED69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34" t="1754" r="1611" b="2211"/>
          <a:stretch/>
        </p:blipFill>
        <p:spPr>
          <a:xfrm>
            <a:off x="1486734" y="21154"/>
            <a:ext cx="8888461" cy="6736364"/>
          </a:xfrm>
        </p:spPr>
      </p:pic>
      <p:pic>
        <p:nvPicPr>
          <p:cNvPr id="3" name="Picture 2" descr="UAS vertical logo with whale tail and full color">
            <a:extLst>
              <a:ext uri="{FF2B5EF4-FFF2-40B4-BE49-F238E27FC236}">
                <a16:creationId xmlns:a16="http://schemas.microsoft.com/office/drawing/2014/main" id="{F5957AFC-68BC-34D5-CA2E-96EB99A55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50FFCED7-7217-7977-10D6-C4ED7A7DF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9012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1FD6E-EABB-BA5C-5D98-CB060FA25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78" y="374958"/>
            <a:ext cx="10515600" cy="1325563"/>
          </a:xfrm>
        </p:spPr>
        <p:txBody>
          <a:bodyPr/>
          <a:lstStyle/>
          <a:p>
            <a:r>
              <a:rPr lang="en-US" dirty="0"/>
              <a:t>Next steps…</a:t>
            </a:r>
          </a:p>
        </p:txBody>
      </p:sp>
      <p:pic>
        <p:nvPicPr>
          <p:cNvPr id="4" name="Picture 3" descr="UAS vertical logo with whale tail and full color">
            <a:extLst>
              <a:ext uri="{FF2B5EF4-FFF2-40B4-BE49-F238E27FC236}">
                <a16:creationId xmlns:a16="http://schemas.microsoft.com/office/drawing/2014/main" id="{457EBA39-B7D0-3D56-400F-C64C5D58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5213" y="5038296"/>
            <a:ext cx="1731483" cy="1627594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hexagon with red and blue buildings&#10;&#10;AI-generated content may be incorrect.">
            <a:extLst>
              <a:ext uri="{FF2B5EF4-FFF2-40B4-BE49-F238E27FC236}">
                <a16:creationId xmlns:a16="http://schemas.microsoft.com/office/drawing/2014/main" id="{A7C8A18A-0B71-56ED-1075-9ACD52A0B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0" y="4975914"/>
            <a:ext cx="1605055" cy="1860933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7" name="Picture 6" descr="A group of crabs in a row&#10;&#10;AI-generated content may be incorrect.">
            <a:extLst>
              <a:ext uri="{FF2B5EF4-FFF2-40B4-BE49-F238E27FC236}">
                <a16:creationId xmlns:a16="http://schemas.microsoft.com/office/drawing/2014/main" id="{5DA5F051-CE7E-101F-8893-9D24F2E9FC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9" r="3646" b="683"/>
          <a:stretch/>
        </p:blipFill>
        <p:spPr>
          <a:xfrm rot="5400000">
            <a:off x="4196861" y="1067189"/>
            <a:ext cx="6957034" cy="47463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9F85F-FE5F-A96B-F6A4-940F246A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92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Focus on education</a:t>
            </a:r>
          </a:p>
          <a:p>
            <a:pPr lvl="1"/>
            <a:r>
              <a:rPr lang="en-US" dirty="0"/>
              <a:t>Offer EGC class again</a:t>
            </a:r>
          </a:p>
          <a:p>
            <a:pPr lvl="1"/>
            <a:r>
              <a:rPr lang="en-US" dirty="0"/>
              <a:t>Distribute educational materials</a:t>
            </a:r>
          </a:p>
          <a:p>
            <a:pPr lvl="1"/>
            <a:r>
              <a:rPr lang="en-US" dirty="0"/>
              <a:t>Public Presentations and Professional Conferences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Collaborate on regulations for ADF&amp;G Board of Fish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Continue monitoring</a:t>
            </a:r>
          </a:p>
          <a:p>
            <a:pPr lvl="1"/>
            <a:r>
              <a:rPr lang="en-US" dirty="0"/>
              <a:t>Molt walks</a:t>
            </a:r>
          </a:p>
          <a:p>
            <a:pPr lvl="1"/>
            <a:r>
              <a:rPr lang="en-US" dirty="0"/>
              <a:t>Live crab walks</a:t>
            </a:r>
          </a:p>
        </p:txBody>
      </p:sp>
    </p:spTree>
    <p:extLst>
      <p:ext uri="{BB962C8B-B14F-4D97-AF65-F5344CB8AC3E}">
        <p14:creationId xmlns:p14="http://schemas.microsoft.com/office/powerpoint/2010/main" val="3211065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103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verdana</vt:lpstr>
      <vt:lpstr>Office Theme</vt:lpstr>
      <vt:lpstr>Green Crab Invasion</vt:lpstr>
      <vt:lpstr>June 2025 – Community Education Class</vt:lpstr>
      <vt:lpstr>Training Citizen Scientists </vt:lpstr>
      <vt:lpstr>Successes &amp; Challenges</vt:lpstr>
      <vt:lpstr>First two EGC shells found in Ketchikan area</vt:lpstr>
      <vt:lpstr>PowerPoint Presentation</vt:lpstr>
      <vt:lpstr>Next steps…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Barbara Morgan</dc:creator>
  <cp:lastModifiedBy>Barbara Morgan</cp:lastModifiedBy>
  <cp:revision>11</cp:revision>
  <dcterms:created xsi:type="dcterms:W3CDTF">2025-09-04T19:38:22Z</dcterms:created>
  <dcterms:modified xsi:type="dcterms:W3CDTF">2025-09-15T20:30:59Z</dcterms:modified>
</cp:coreProperties>
</file>